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8" r:id="rId3"/>
    <p:sldId id="256" r:id="rId4"/>
    <p:sldId id="264" r:id="rId5"/>
    <p:sldId id="261" r:id="rId6"/>
    <p:sldId id="266" r:id="rId7"/>
    <p:sldId id="257" r:id="rId8"/>
    <p:sldId id="260" r:id="rId9"/>
    <p:sldId id="259" r:id="rId10"/>
    <p:sldId id="263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2647B-69B1-43B4-BCF2-34A312E66277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0B5E7-5CD2-4AF6-A655-1E51B51A0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8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B5E7-5CD2-4AF6-A655-1E51B51A03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B5E7-5CD2-4AF6-A655-1E51B51A03B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51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58D2-5716-4D5D-B9BA-CBED383F5DFC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18A1-6C89-4529-BFBC-3C171FF69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8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58D2-5716-4D5D-B9BA-CBED383F5DFC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18A1-6C89-4529-BFBC-3C171FF69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3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58D2-5716-4D5D-B9BA-CBED383F5DFC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18A1-6C89-4529-BFBC-3C171FF69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58D2-5716-4D5D-B9BA-CBED383F5DFC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18A1-6C89-4529-BFBC-3C171FF69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58D2-5716-4D5D-B9BA-CBED383F5DFC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18A1-6C89-4529-BFBC-3C171FF69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8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58D2-5716-4D5D-B9BA-CBED383F5DFC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18A1-6C89-4529-BFBC-3C171FF69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6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58D2-5716-4D5D-B9BA-CBED383F5DFC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18A1-6C89-4529-BFBC-3C171FF69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8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58D2-5716-4D5D-B9BA-CBED383F5DFC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18A1-6C89-4529-BFBC-3C171FF69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6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58D2-5716-4D5D-B9BA-CBED383F5DFC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18A1-6C89-4529-BFBC-3C171FF69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36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58D2-5716-4D5D-B9BA-CBED383F5DFC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18A1-6C89-4529-BFBC-3C171FF69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5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58D2-5716-4D5D-B9BA-CBED383F5DFC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18A1-6C89-4529-BFBC-3C171FF69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7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258D2-5716-4D5D-B9BA-CBED383F5DFC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18A1-6C89-4529-BFBC-3C171FF69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/>
          <a:lstStyle/>
          <a:p>
            <a:pPr algn="ctr"/>
            <a:r>
              <a:rPr lang="ru-RU" dirty="0" smtClean="0"/>
              <a:t>Слёт УС 2020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МОУ Константиновская СШ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2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4185"/>
            <a:ext cx="5425615" cy="41495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86" y="1879124"/>
            <a:ext cx="3478530" cy="4638040"/>
          </a:xfrm>
          <a:prstGeom prst="rect">
            <a:avLst/>
          </a:prstGeom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94" y="345934"/>
            <a:ext cx="4385777" cy="3289333"/>
          </a:xfrm>
        </p:spPr>
      </p:pic>
    </p:spTree>
    <p:extLst>
      <p:ext uri="{BB962C8B-B14F-4D97-AF65-F5344CB8AC3E}">
        <p14:creationId xmlns:p14="http://schemas.microsoft.com/office/powerpoint/2010/main" val="7917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64" y="1005840"/>
            <a:ext cx="3375591" cy="46437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56" y="757555"/>
            <a:ext cx="6729912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ru-RU" dirty="0" smtClean="0"/>
              <a:t>День здоровья и спорта. </a:t>
            </a:r>
            <a:r>
              <a:rPr lang="ru-RU" dirty="0" smtClean="0"/>
              <a:t>Сентябрь</a:t>
            </a:r>
            <a:r>
              <a:rPr lang="ru-RU" dirty="0" smtClean="0"/>
              <a:t> 2019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86" y="1408935"/>
            <a:ext cx="5036379" cy="3348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8" y="1408935"/>
            <a:ext cx="4679785" cy="3141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4" y="3622906"/>
            <a:ext cx="4639137" cy="3114117"/>
          </a:xfrm>
          <a:prstGeom prst="rect">
            <a:avLst/>
          </a:prstGeom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56" y="3617494"/>
            <a:ext cx="4655264" cy="3124942"/>
          </a:xfrm>
        </p:spPr>
      </p:pic>
    </p:spTree>
    <p:extLst>
      <p:ext uri="{BB962C8B-B14F-4D97-AF65-F5344CB8AC3E}">
        <p14:creationId xmlns:p14="http://schemas.microsoft.com/office/powerpoint/2010/main" val="40036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47" y="3967908"/>
            <a:ext cx="4058467" cy="2706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167" y="433023"/>
            <a:ext cx="7051421" cy="47018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6" y="4165444"/>
            <a:ext cx="3762221" cy="25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Новогодний капустник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90688"/>
            <a:ext cx="7255746" cy="4838109"/>
          </a:xfrm>
        </p:spPr>
      </p:pic>
    </p:spTree>
    <p:extLst>
      <p:ext uri="{BB962C8B-B14F-4D97-AF65-F5344CB8AC3E}">
        <p14:creationId xmlns:p14="http://schemas.microsoft.com/office/powerpoint/2010/main" val="14053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549275"/>
            <a:ext cx="8216826" cy="5462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72" y="541020"/>
            <a:ext cx="3637308" cy="547116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6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Зимние семейные игры ШСК </a:t>
            </a:r>
            <a:br>
              <a:rPr lang="ru-RU" dirty="0" smtClean="0"/>
            </a:br>
            <a:r>
              <a:rPr lang="ru-RU" dirty="0" smtClean="0"/>
              <a:t>Ярославской области</a:t>
            </a:r>
            <a:endParaRPr lang="ru-RU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0390"/>
            <a:ext cx="6323128" cy="474234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35" y="1690688"/>
            <a:ext cx="3508765" cy="482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38" y="365123"/>
            <a:ext cx="4410083" cy="33075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585" y="3208320"/>
            <a:ext cx="2609022" cy="3478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9" y="4668372"/>
            <a:ext cx="3026452" cy="20186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8" y="365125"/>
            <a:ext cx="3061143" cy="40815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77" y="3803794"/>
            <a:ext cx="4373244" cy="2883222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128" y="365124"/>
            <a:ext cx="2480672" cy="330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69374"/>
            <a:ext cx="5242560" cy="3931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60" y="1151414"/>
            <a:ext cx="6502400" cy="4876800"/>
          </a:xfrm>
          <a:prstGeom prst="rect">
            <a:avLst/>
          </a:prstGeom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48" y="2439590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6" y="2219960"/>
            <a:ext cx="5608320" cy="4206240"/>
          </a:xfrm>
          <a:prstGeom prst="rect">
            <a:avLst/>
          </a:prstGeom>
        </p:spPr>
      </p:pic>
      <p:pic>
        <p:nvPicPr>
          <p:cNvPr id="10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28" y="365561"/>
            <a:ext cx="4227162" cy="3171571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20" y="2555746"/>
            <a:ext cx="4131500" cy="4131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3646470" cy="36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</Words>
  <Application>Microsoft Office PowerPoint</Application>
  <PresentationFormat>Широкоэкранный</PresentationFormat>
  <Paragraphs>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Слёт УС 2020  МОУ Константиновская СШ </vt:lpstr>
      <vt:lpstr>День здоровья и спорта. Сентябрь 2019</vt:lpstr>
      <vt:lpstr>Презентация PowerPoint</vt:lpstr>
      <vt:lpstr>Новогодний капустник</vt:lpstr>
      <vt:lpstr>Презентация PowerPoint</vt:lpstr>
      <vt:lpstr>Зимние семейные игры ШСК  Ярославской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2020-02-27T13:42:00Z</dcterms:created>
  <dcterms:modified xsi:type="dcterms:W3CDTF">2020-02-27T16:50:04Z</dcterms:modified>
</cp:coreProperties>
</file>