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346"/>
    <a:srgbClr val="E1E1E1"/>
    <a:srgbClr val="B7036E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6655" y="841315"/>
            <a:ext cx="4832350" cy="53130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+mj-lt"/>
                <a:ea typeface="+mj-ea"/>
                <a:cs typeface="+mj-cs"/>
                <a:sym typeface="+mn-ea"/>
              </a:rPr>
              <a:t>Лучшие практики</a:t>
            </a:r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+mj-lt"/>
                <a:ea typeface="+mj-ea"/>
                <a:cs typeface="+mj-cs"/>
                <a:sym typeface="+mn-ea"/>
              </a:rPr>
              <a:t> родительского</a:t>
            </a:r>
          </a:p>
          <a:p>
            <a:pPr algn="ctr">
              <a:lnSpc>
                <a:spcPct val="100000"/>
              </a:lnSpc>
            </a:pPr>
            <a:r>
              <a:rPr lang="ru-RU" sz="3600" dirty="0">
                <a:latin typeface="+mj-lt"/>
                <a:ea typeface="+mj-ea"/>
                <a:cs typeface="+mj-cs"/>
                <a:sym typeface="+mn-ea"/>
              </a:rPr>
              <a:t> просвещения</a:t>
            </a:r>
            <a:endParaRPr lang="ru-RU" sz="4400" dirty="0">
              <a:latin typeface="+mj-lt"/>
              <a:ea typeface="+mj-ea"/>
              <a:cs typeface="+mj-cs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День </a:t>
            </a:r>
          </a:p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открытых дверей</a:t>
            </a:r>
            <a:r>
              <a:rPr lang="ru-RU" sz="4800" dirty="0">
                <a:latin typeface="+mj-lt"/>
                <a:ea typeface="+mj-ea"/>
                <a:cs typeface="+mj-cs"/>
                <a:sym typeface="+mn-ea"/>
              </a:rPr>
              <a:t/>
            </a:r>
            <a:br>
              <a:rPr lang="ru-RU" sz="4800" dirty="0">
                <a:latin typeface="+mj-lt"/>
                <a:ea typeface="+mj-ea"/>
                <a:cs typeface="+mj-cs"/>
                <a:sym typeface="+mn-ea"/>
              </a:rPr>
            </a:br>
            <a:endParaRPr lang="ru-RU" sz="7200" kern="12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7600"/>
              </a:lnSpc>
            </a:pPr>
            <a:endParaRPr lang="ru-RU" sz="7200" b="1" dirty="0">
              <a:ln w="28575"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0770" y="5334635"/>
            <a:ext cx="35064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МОУ СШ №6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Салон «Искусница»</a:t>
            </a:r>
          </a:p>
        </p:txBody>
      </p:sp>
      <p:pic>
        <p:nvPicPr>
          <p:cNvPr id="5" name="Замещающее содержимое 4" descr="08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42950" y="2363629"/>
            <a:ext cx="3886200" cy="2590800"/>
          </a:xfrm>
          <a:prstGeom prst="rect">
            <a:avLst/>
          </a:prstGeom>
        </p:spPr>
      </p:pic>
      <p:pic>
        <p:nvPicPr>
          <p:cNvPr id="4" name="Замещающее содержимое 3" descr="059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02994" y="2363629"/>
            <a:ext cx="3886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В гостях у Айболита</a:t>
            </a:r>
          </a:p>
        </p:txBody>
      </p:sp>
      <p:pic>
        <p:nvPicPr>
          <p:cNvPr id="5" name="Замещающее содержимое 4" descr="037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7265" y="2002631"/>
            <a:ext cx="5677376" cy="37847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/>
              <a:t>Изготовление новогодних украшений</a:t>
            </a:r>
          </a:p>
        </p:txBody>
      </p:sp>
      <p:pic>
        <p:nvPicPr>
          <p:cNvPr id="5" name="Замещающее содержимое 4" descr="058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34235" y="1825625"/>
            <a:ext cx="6162040" cy="4108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Дископати</a:t>
            </a:r>
          </a:p>
        </p:txBody>
      </p:sp>
      <p:pic>
        <p:nvPicPr>
          <p:cNvPr id="6" name="Замещающее содержимое 5" descr="04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04010" y="1567180"/>
            <a:ext cx="5508625" cy="3672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" y="-32385"/>
            <a:ext cx="9173210" cy="68859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4330" y="365125"/>
            <a:ext cx="6891020" cy="741680"/>
          </a:xfrm>
        </p:spPr>
        <p:txBody>
          <a:bodyPr>
            <a:normAutofit/>
          </a:bodyPr>
          <a:lstStyle/>
          <a:p>
            <a:r>
              <a:rPr lang="ru-RU" altLang="en-US"/>
              <a:t>33 мастер-класса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747520" y="1253490"/>
            <a:ext cx="4482465" cy="50101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Экокормушка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Салон «Здоровье ТУТ»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Игры и игрушки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Театральная маст-я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«Поле чудес»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«Мамина мудрость»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Игры и конкурсы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Лэпбук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«Мир Лего»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Изготовление игрушек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«Сладости для радости»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Оформление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праздничного стола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Сердечко для мамы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Салон красоты «Завиток»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Фитосалон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Шокобокс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cs typeface="+mn-lt"/>
              </a:rPr>
              <a:t>«Своя игра»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019358" y="1209834"/>
            <a:ext cx="4594384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>
                <a:latin typeface="+mn-lt"/>
                <a:cs typeface="+mn-lt"/>
              </a:rPr>
              <a:t>«Мамино сердце» открытка</a:t>
            </a:r>
          </a:p>
          <a:p>
            <a:r>
              <a:rPr lang="en-US">
                <a:latin typeface="+mn-lt"/>
                <a:cs typeface="+mn-lt"/>
              </a:rPr>
              <a:t>Подарок для мамы </a:t>
            </a:r>
          </a:p>
          <a:p>
            <a:pPr>
              <a:buFont typeface="Arial" panose="020B0604020202020204" pitchFamily="34" charset="0"/>
            </a:pPr>
            <a:r>
              <a:rPr lang="en-US">
                <a:latin typeface="+mn-lt"/>
                <a:cs typeface="+mn-lt"/>
              </a:rPr>
              <a:t>своими руками</a:t>
            </a:r>
          </a:p>
          <a:p>
            <a:r>
              <a:rPr lang="en-US">
                <a:latin typeface="+mn-lt"/>
                <a:cs typeface="+mn-lt"/>
              </a:rPr>
              <a:t>«Угадай мелодию»</a:t>
            </a:r>
          </a:p>
          <a:p>
            <a:r>
              <a:rPr lang="en-US">
                <a:latin typeface="+mn-lt"/>
                <a:cs typeface="+mn-lt"/>
              </a:rPr>
              <a:t>«В гостях у Айболита»</a:t>
            </a:r>
          </a:p>
          <a:p>
            <a:r>
              <a:rPr lang="en-US">
                <a:latin typeface="+mn-lt"/>
                <a:cs typeface="+mn-lt"/>
              </a:rPr>
              <a:t>Секреты красоты</a:t>
            </a:r>
          </a:p>
          <a:p>
            <a:r>
              <a:rPr lang="en-US">
                <a:latin typeface="+mn-lt"/>
                <a:cs typeface="+mn-lt"/>
              </a:rPr>
              <a:t>Оригами</a:t>
            </a:r>
          </a:p>
          <a:p>
            <a:r>
              <a:rPr lang="en-US">
                <a:latin typeface="+mn-lt"/>
                <a:cs typeface="+mn-lt"/>
              </a:rPr>
              <a:t>Подарок для мамы</a:t>
            </a:r>
          </a:p>
          <a:p>
            <a:r>
              <a:rPr lang="en-US">
                <a:latin typeface="+mn-lt"/>
                <a:cs typeface="+mn-lt"/>
              </a:rPr>
              <a:t>Поиграем вместе</a:t>
            </a:r>
          </a:p>
          <a:p>
            <a:r>
              <a:rPr lang="en-US">
                <a:latin typeface="+mn-lt"/>
                <a:cs typeface="+mn-lt"/>
              </a:rPr>
              <a:t>«Цветы для мамы»</a:t>
            </a:r>
          </a:p>
          <a:p>
            <a:r>
              <a:rPr lang="en-US">
                <a:latin typeface="+mn-lt"/>
                <a:cs typeface="+mn-lt"/>
              </a:rPr>
              <a:t>Салон красоты</a:t>
            </a:r>
          </a:p>
          <a:p>
            <a:r>
              <a:rPr lang="en-US">
                <a:latin typeface="+mn-lt"/>
                <a:cs typeface="+mn-lt"/>
              </a:rPr>
              <a:t>Дископати</a:t>
            </a:r>
          </a:p>
          <a:p>
            <a:r>
              <a:rPr lang="en-US">
                <a:latin typeface="+mn-lt"/>
                <a:cs typeface="+mn-lt"/>
              </a:rPr>
              <a:t>«Искусница»</a:t>
            </a:r>
          </a:p>
          <a:p>
            <a:r>
              <a:rPr lang="en-US">
                <a:latin typeface="+mn-lt"/>
                <a:cs typeface="+mn-lt"/>
              </a:rPr>
              <a:t>Творим сами чудеса, </a:t>
            </a:r>
          </a:p>
          <a:p>
            <a:pPr>
              <a:buFont typeface="Arial" panose="020B0604020202020204" pitchFamily="34" charset="0"/>
            </a:pPr>
            <a:r>
              <a:rPr lang="en-US">
                <a:latin typeface="+mn-lt"/>
                <a:cs typeface="+mn-lt"/>
              </a:rPr>
              <a:t>получилась красота</a:t>
            </a:r>
          </a:p>
          <a:p>
            <a:r>
              <a:rPr lang="en-US">
                <a:latin typeface="+mn-lt"/>
                <a:cs typeface="+mn-lt"/>
              </a:rPr>
              <a:t>Художественный салон</a:t>
            </a:r>
          </a:p>
          <a:p>
            <a:r>
              <a:rPr lang="en-US">
                <a:latin typeface="+mn-lt"/>
                <a:cs typeface="+mn-lt"/>
              </a:rPr>
              <a:t>Фитнес</a:t>
            </a:r>
            <a:endParaRPr lang="en-US" altLang="en-US">
              <a:latin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Салон красоты</a:t>
            </a:r>
          </a:p>
        </p:txBody>
      </p:sp>
      <p:pic>
        <p:nvPicPr>
          <p:cNvPr id="4" name="Замещающее содержимое 3" descr="02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2562701"/>
            <a:ext cx="3886200" cy="2590800"/>
          </a:xfrm>
          <a:prstGeom prst="rect">
            <a:avLst/>
          </a:prstGeom>
        </p:spPr>
      </p:pic>
      <p:pic>
        <p:nvPicPr>
          <p:cNvPr id="5" name="Замещающее содержимое 4" descr="020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562225"/>
            <a:ext cx="3886200" cy="2591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Салон «Завиток»</a:t>
            </a:r>
          </a:p>
        </p:txBody>
      </p:sp>
      <p:pic>
        <p:nvPicPr>
          <p:cNvPr id="4" name="Замещающее содержимое 3" descr="067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2562701"/>
            <a:ext cx="3886200" cy="2590800"/>
          </a:xfrm>
          <a:prstGeom prst="rect">
            <a:avLst/>
          </a:prstGeom>
        </p:spPr>
      </p:pic>
      <p:pic>
        <p:nvPicPr>
          <p:cNvPr id="5" name="Замещающее содержимое 4" descr="078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562225"/>
            <a:ext cx="3886200" cy="2591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Секреты красоты</a:t>
            </a:r>
          </a:p>
        </p:txBody>
      </p:sp>
      <p:pic>
        <p:nvPicPr>
          <p:cNvPr id="5" name="Замещающее содержимое 4" descr="069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0035" y="2438400"/>
            <a:ext cx="3886200" cy="2590800"/>
          </a:xfrm>
          <a:prstGeom prst="rect">
            <a:avLst/>
          </a:prstGeom>
        </p:spPr>
      </p:pic>
      <p:pic>
        <p:nvPicPr>
          <p:cNvPr id="6" name="Замещающее содержимое 5" descr="076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438400"/>
            <a:ext cx="3886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Салон «ЗдоровьеТУТ»</a:t>
            </a:r>
          </a:p>
        </p:txBody>
      </p:sp>
      <p:pic>
        <p:nvPicPr>
          <p:cNvPr id="5" name="Замещающее содержимое 4" descr="07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85461" y="1990249"/>
            <a:ext cx="5509736" cy="3673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Фитнес</a:t>
            </a:r>
          </a:p>
        </p:txBody>
      </p:sp>
      <p:pic>
        <p:nvPicPr>
          <p:cNvPr id="4" name="Замещающее содержимое 3" descr="03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1970" y="2562225"/>
            <a:ext cx="3891439" cy="2591276"/>
          </a:xfrm>
          <a:prstGeom prst="rect">
            <a:avLst/>
          </a:prstGeom>
        </p:spPr>
      </p:pic>
      <p:pic>
        <p:nvPicPr>
          <p:cNvPr id="5" name="Замещающее содержимое 4" descr="09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562225"/>
            <a:ext cx="3886200" cy="25912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" y="0"/>
            <a:ext cx="9135879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Театральная мастерская</a:t>
            </a:r>
          </a:p>
        </p:txBody>
      </p:sp>
      <p:pic>
        <p:nvPicPr>
          <p:cNvPr id="4" name="Замещающее содержимое 3" descr="03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2562701"/>
            <a:ext cx="3886200" cy="2590800"/>
          </a:xfrm>
          <a:prstGeom prst="rect">
            <a:avLst/>
          </a:prstGeom>
        </p:spPr>
      </p:pic>
      <p:pic>
        <p:nvPicPr>
          <p:cNvPr id="5" name="Замещающее содержимое 4" descr="093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29150" y="2562225"/>
            <a:ext cx="3886200" cy="2591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" y="0"/>
            <a:ext cx="9136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Художественный салон</a:t>
            </a:r>
          </a:p>
        </p:txBody>
      </p:sp>
      <p:pic>
        <p:nvPicPr>
          <p:cNvPr id="6" name="Замещающее содержимое 5" descr="09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94473" y="2125504"/>
            <a:ext cx="5527834" cy="3685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143</Words>
  <Application>WPS Presentation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33 мастер-класса</vt:lpstr>
      <vt:lpstr>Салон красоты</vt:lpstr>
      <vt:lpstr>Салон «Завиток»</vt:lpstr>
      <vt:lpstr>Секреты красоты</vt:lpstr>
      <vt:lpstr>Салон «ЗдоровьеТУТ»</vt:lpstr>
      <vt:lpstr>Фитнес</vt:lpstr>
      <vt:lpstr>Театральная мастерская</vt:lpstr>
      <vt:lpstr>Художественный салон</vt:lpstr>
      <vt:lpstr>Салон «Искусница»</vt:lpstr>
      <vt:lpstr>В гостях у Айболита</vt:lpstr>
      <vt:lpstr>Изготовление новогодних украшений</vt:lpstr>
      <vt:lpstr>Дископати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</cp:lastModifiedBy>
  <cp:revision>47</cp:revision>
  <dcterms:created xsi:type="dcterms:W3CDTF">2013-11-19T05:52:00Z</dcterms:created>
  <dcterms:modified xsi:type="dcterms:W3CDTF">2020-02-27T12:31:02Z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