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0" r:id="rId1"/>
  </p:sldMasterIdLst>
  <p:sldIdLst>
    <p:sldId id="258" r:id="rId2"/>
    <p:sldId id="267" r:id="rId3"/>
    <p:sldId id="268" r:id="rId4"/>
    <p:sldId id="269" r:id="rId5"/>
    <p:sldId id="257" r:id="rId6"/>
    <p:sldId id="270" r:id="rId7"/>
    <p:sldId id="274" r:id="rId8"/>
    <p:sldId id="27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32" d="100"/>
          <a:sy n="32" d="100"/>
        </p:scale>
        <p:origin x="-1914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B8C745-2E7C-416C-808E-DB50137FC208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026E48-DAB9-457D-9425-087B9A3C1746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педагоги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397CA1-DE98-42B1-8EF9-8933393047EA}" type="parTrans" cxnId="{3676C660-5339-49E5-B5E2-4F84DA5B5699}">
      <dgm:prSet/>
      <dgm:spPr/>
      <dgm:t>
        <a:bodyPr/>
        <a:lstStyle/>
        <a:p>
          <a:endParaRPr lang="ru-RU"/>
        </a:p>
      </dgm:t>
    </dgm:pt>
    <dgm:pt modelId="{5640879A-209D-4A73-9474-F8500292F4C7}" type="sibTrans" cxnId="{3676C660-5339-49E5-B5E2-4F84DA5B5699}">
      <dgm:prSet/>
      <dgm:spPr/>
      <dgm:t>
        <a:bodyPr/>
        <a:lstStyle/>
        <a:p>
          <a:endParaRPr lang="ru-RU"/>
        </a:p>
      </dgm:t>
    </dgm:pt>
    <dgm:pt modelId="{7B40BB52-9655-4AE4-96F9-01F9A0EA3544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5EAC8C-C432-48F1-A95B-F0BA42986F4D}" type="parTrans" cxnId="{EF946A7D-95D5-40F9-B7A0-611835A91638}">
      <dgm:prSet/>
      <dgm:spPr/>
      <dgm:t>
        <a:bodyPr/>
        <a:lstStyle/>
        <a:p>
          <a:endParaRPr lang="ru-RU"/>
        </a:p>
      </dgm:t>
    </dgm:pt>
    <dgm:pt modelId="{5632B513-2A1A-4907-8DEA-5F5E82D81E80}" type="sibTrans" cxnId="{EF946A7D-95D5-40F9-B7A0-611835A91638}">
      <dgm:prSet/>
      <dgm:spPr/>
      <dgm:t>
        <a:bodyPr/>
        <a:lstStyle/>
        <a:p>
          <a:endParaRPr lang="ru-RU"/>
        </a:p>
      </dgm:t>
    </dgm:pt>
    <dgm:pt modelId="{1E7CEFBD-FB1A-486D-A1F6-A3EA111F263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дети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454663-802B-48C7-A17B-3E4CD40A4248}" type="parTrans" cxnId="{4EF109DF-E5DB-43CA-BA2C-AA22E64627B5}">
      <dgm:prSet/>
      <dgm:spPr/>
      <dgm:t>
        <a:bodyPr/>
        <a:lstStyle/>
        <a:p>
          <a:endParaRPr lang="ru-RU"/>
        </a:p>
      </dgm:t>
    </dgm:pt>
    <dgm:pt modelId="{EE24826E-C389-444B-81ED-A6DCC5F3E10C}" type="sibTrans" cxnId="{4EF109DF-E5DB-43CA-BA2C-AA22E64627B5}">
      <dgm:prSet/>
      <dgm:spPr/>
      <dgm:t>
        <a:bodyPr/>
        <a:lstStyle/>
        <a:p>
          <a:endParaRPr lang="ru-RU"/>
        </a:p>
      </dgm:t>
    </dgm:pt>
    <dgm:pt modelId="{63A9BBAE-820F-45DC-A0C2-07001C4FD3B2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администрация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527BD6-D17A-4144-B8F4-DA6C07AE0C3E}" type="parTrans" cxnId="{B25B6E79-B0E0-4A53-86CF-5DB9858D106E}">
      <dgm:prSet/>
      <dgm:spPr/>
      <dgm:t>
        <a:bodyPr/>
        <a:lstStyle/>
        <a:p>
          <a:endParaRPr lang="ru-RU"/>
        </a:p>
      </dgm:t>
    </dgm:pt>
    <dgm:pt modelId="{F8045C7B-959C-4604-AF69-C3F41A3A40BE}" type="sibTrans" cxnId="{B25B6E79-B0E0-4A53-86CF-5DB9858D106E}">
      <dgm:prSet/>
      <dgm:spPr/>
      <dgm:t>
        <a:bodyPr/>
        <a:lstStyle/>
        <a:p>
          <a:endParaRPr lang="ru-RU"/>
        </a:p>
      </dgm:t>
    </dgm:pt>
    <dgm:pt modelId="{1C2E5917-4E60-487C-BA4D-6971C801945F}" type="pres">
      <dgm:prSet presAssocID="{90B8C745-2E7C-416C-808E-DB50137FC2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9F352C-5EE1-41D0-B449-354B07305C75}" type="pres">
      <dgm:prSet presAssocID="{3B026E48-DAB9-457D-9425-087B9A3C174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51D26-93E6-4E47-9B98-E713B905F022}" type="pres">
      <dgm:prSet presAssocID="{5640879A-209D-4A73-9474-F8500292F4C7}" presName="sibTrans" presStyleCnt="0"/>
      <dgm:spPr/>
    </dgm:pt>
    <dgm:pt modelId="{BFD49A4B-F47B-4B52-9CEE-4A8776B9FBBB}" type="pres">
      <dgm:prSet presAssocID="{7B40BB52-9655-4AE4-96F9-01F9A0EA35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550EA-D32C-4221-A14F-6819EBE885DD}" type="pres">
      <dgm:prSet presAssocID="{5632B513-2A1A-4907-8DEA-5F5E82D81E80}" presName="sibTrans" presStyleCnt="0"/>
      <dgm:spPr/>
    </dgm:pt>
    <dgm:pt modelId="{48EA57C3-0993-48B2-A753-7B37E022650C}" type="pres">
      <dgm:prSet presAssocID="{1E7CEFBD-FB1A-486D-A1F6-A3EA111F263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584AF-7130-4738-9392-4E839CC2F1B2}" type="pres">
      <dgm:prSet presAssocID="{EE24826E-C389-444B-81ED-A6DCC5F3E10C}" presName="sibTrans" presStyleCnt="0"/>
      <dgm:spPr/>
    </dgm:pt>
    <dgm:pt modelId="{13BCD8C1-2235-4F27-A66C-30292F3E25CD}" type="pres">
      <dgm:prSet presAssocID="{63A9BBAE-820F-45DC-A0C2-07001C4FD3B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3A7800-9F7C-4663-A305-44B3FE6540FE}" type="presOf" srcId="{1E7CEFBD-FB1A-486D-A1F6-A3EA111F263D}" destId="{48EA57C3-0993-48B2-A753-7B37E022650C}" srcOrd="0" destOrd="0" presId="urn:microsoft.com/office/officeart/2005/8/layout/default#2"/>
    <dgm:cxn modelId="{B25B6E79-B0E0-4A53-86CF-5DB9858D106E}" srcId="{90B8C745-2E7C-416C-808E-DB50137FC208}" destId="{63A9BBAE-820F-45DC-A0C2-07001C4FD3B2}" srcOrd="3" destOrd="0" parTransId="{22527BD6-D17A-4144-B8F4-DA6C07AE0C3E}" sibTransId="{F8045C7B-959C-4604-AF69-C3F41A3A40BE}"/>
    <dgm:cxn modelId="{A8C7932D-E20E-49C6-A702-70DB27977C23}" type="presOf" srcId="{3B026E48-DAB9-457D-9425-087B9A3C1746}" destId="{379F352C-5EE1-41D0-B449-354B07305C75}" srcOrd="0" destOrd="0" presId="urn:microsoft.com/office/officeart/2005/8/layout/default#2"/>
    <dgm:cxn modelId="{470FACC9-06F6-48DB-9E58-D71B8E7382DA}" type="presOf" srcId="{90B8C745-2E7C-416C-808E-DB50137FC208}" destId="{1C2E5917-4E60-487C-BA4D-6971C801945F}" srcOrd="0" destOrd="0" presId="urn:microsoft.com/office/officeart/2005/8/layout/default#2"/>
    <dgm:cxn modelId="{3676C660-5339-49E5-B5E2-4F84DA5B5699}" srcId="{90B8C745-2E7C-416C-808E-DB50137FC208}" destId="{3B026E48-DAB9-457D-9425-087B9A3C1746}" srcOrd="0" destOrd="0" parTransId="{36397CA1-DE98-42B1-8EF9-8933393047EA}" sibTransId="{5640879A-209D-4A73-9474-F8500292F4C7}"/>
    <dgm:cxn modelId="{4EF109DF-E5DB-43CA-BA2C-AA22E64627B5}" srcId="{90B8C745-2E7C-416C-808E-DB50137FC208}" destId="{1E7CEFBD-FB1A-486D-A1F6-A3EA111F263D}" srcOrd="2" destOrd="0" parTransId="{CA454663-802B-48C7-A17B-3E4CD40A4248}" sibTransId="{EE24826E-C389-444B-81ED-A6DCC5F3E10C}"/>
    <dgm:cxn modelId="{EF946A7D-95D5-40F9-B7A0-611835A91638}" srcId="{90B8C745-2E7C-416C-808E-DB50137FC208}" destId="{7B40BB52-9655-4AE4-96F9-01F9A0EA3544}" srcOrd="1" destOrd="0" parTransId="{555EAC8C-C432-48F1-A95B-F0BA42986F4D}" sibTransId="{5632B513-2A1A-4907-8DEA-5F5E82D81E80}"/>
    <dgm:cxn modelId="{84E923EA-DB32-4F65-8CB3-5C0AE6ED85AA}" type="presOf" srcId="{63A9BBAE-820F-45DC-A0C2-07001C4FD3B2}" destId="{13BCD8C1-2235-4F27-A66C-30292F3E25CD}" srcOrd="0" destOrd="0" presId="urn:microsoft.com/office/officeart/2005/8/layout/default#2"/>
    <dgm:cxn modelId="{9346CD4A-6727-4B2C-9F2C-2DF8F6E3CAD9}" type="presOf" srcId="{7B40BB52-9655-4AE4-96F9-01F9A0EA3544}" destId="{BFD49A4B-F47B-4B52-9CEE-4A8776B9FBBB}" srcOrd="0" destOrd="0" presId="urn:microsoft.com/office/officeart/2005/8/layout/default#2"/>
    <dgm:cxn modelId="{A59F19E7-B884-4C1B-90F5-0408BD0763A3}" type="presParOf" srcId="{1C2E5917-4E60-487C-BA4D-6971C801945F}" destId="{379F352C-5EE1-41D0-B449-354B07305C75}" srcOrd="0" destOrd="0" presId="urn:microsoft.com/office/officeart/2005/8/layout/default#2"/>
    <dgm:cxn modelId="{079A0B1E-A126-41A3-AB6C-5C8B25BE76C5}" type="presParOf" srcId="{1C2E5917-4E60-487C-BA4D-6971C801945F}" destId="{32E51D26-93E6-4E47-9B98-E713B905F022}" srcOrd="1" destOrd="0" presId="urn:microsoft.com/office/officeart/2005/8/layout/default#2"/>
    <dgm:cxn modelId="{CAF27638-FE39-4ECD-BF9A-6268638E2ABB}" type="presParOf" srcId="{1C2E5917-4E60-487C-BA4D-6971C801945F}" destId="{BFD49A4B-F47B-4B52-9CEE-4A8776B9FBBB}" srcOrd="2" destOrd="0" presId="urn:microsoft.com/office/officeart/2005/8/layout/default#2"/>
    <dgm:cxn modelId="{22125B5D-021A-4B86-AA78-D20B8ECBB79B}" type="presParOf" srcId="{1C2E5917-4E60-487C-BA4D-6971C801945F}" destId="{6E4550EA-D32C-4221-A14F-6819EBE885DD}" srcOrd="3" destOrd="0" presId="urn:microsoft.com/office/officeart/2005/8/layout/default#2"/>
    <dgm:cxn modelId="{495EAD3A-AA3B-4536-91CC-114411CB0965}" type="presParOf" srcId="{1C2E5917-4E60-487C-BA4D-6971C801945F}" destId="{48EA57C3-0993-48B2-A753-7B37E022650C}" srcOrd="4" destOrd="0" presId="urn:microsoft.com/office/officeart/2005/8/layout/default#2"/>
    <dgm:cxn modelId="{8D52D12A-4655-4640-AEE2-BF946D18A3BC}" type="presParOf" srcId="{1C2E5917-4E60-487C-BA4D-6971C801945F}" destId="{939584AF-7130-4738-9392-4E839CC2F1B2}" srcOrd="5" destOrd="0" presId="urn:microsoft.com/office/officeart/2005/8/layout/default#2"/>
    <dgm:cxn modelId="{FE7393B3-0873-45E6-A677-885EB80C4089}" type="presParOf" srcId="{1C2E5917-4E60-487C-BA4D-6971C801945F}" destId="{13BCD8C1-2235-4F27-A66C-30292F3E25CD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9F352C-5EE1-41D0-B449-354B07305C75}">
      <dsp:nvSpPr>
        <dsp:cNvPr id="0" name=""/>
        <dsp:cNvSpPr/>
      </dsp:nvSpPr>
      <dsp:spPr>
        <a:xfrm>
          <a:off x="3460" y="61171"/>
          <a:ext cx="2745134" cy="1647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педагоги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60" y="61171"/>
        <a:ext cx="2745134" cy="1647080"/>
      </dsp:txXfrm>
    </dsp:sp>
    <dsp:sp modelId="{BFD49A4B-F47B-4B52-9CEE-4A8776B9FBBB}">
      <dsp:nvSpPr>
        <dsp:cNvPr id="0" name=""/>
        <dsp:cNvSpPr/>
      </dsp:nvSpPr>
      <dsp:spPr>
        <a:xfrm>
          <a:off x="3023108" y="61171"/>
          <a:ext cx="2745134" cy="1647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3108" y="61171"/>
        <a:ext cx="2745134" cy="1647080"/>
      </dsp:txXfrm>
    </dsp:sp>
    <dsp:sp modelId="{48EA57C3-0993-48B2-A753-7B37E022650C}">
      <dsp:nvSpPr>
        <dsp:cNvPr id="0" name=""/>
        <dsp:cNvSpPr/>
      </dsp:nvSpPr>
      <dsp:spPr>
        <a:xfrm>
          <a:off x="6042756" y="61171"/>
          <a:ext cx="2745134" cy="1647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дети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42756" y="61171"/>
        <a:ext cx="2745134" cy="1647080"/>
      </dsp:txXfrm>
    </dsp:sp>
    <dsp:sp modelId="{13BCD8C1-2235-4F27-A66C-30292F3E25CD}">
      <dsp:nvSpPr>
        <dsp:cNvPr id="0" name=""/>
        <dsp:cNvSpPr/>
      </dsp:nvSpPr>
      <dsp:spPr>
        <a:xfrm>
          <a:off x="9062404" y="61171"/>
          <a:ext cx="2745134" cy="1647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администрация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062404" y="61171"/>
        <a:ext cx="2745134" cy="1647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820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241" y="228600"/>
            <a:ext cx="10530840" cy="38222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«Детский сад  №14  «Сказка» ТМР</a:t>
            </a: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клуб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«Семейный калейдоскоп»</a:t>
            </a:r>
            <a:b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4" y="4286992"/>
            <a:ext cx="8791575" cy="970808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Горбова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М.В. ,педагог-психолог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Леонтьева Е.И., воспитатель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2240" y="5913120"/>
            <a:ext cx="3802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Тутаев , 2020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Марина\Downloads\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2738" y="761182"/>
            <a:ext cx="3321132" cy="1680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242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549" y="252549"/>
            <a:ext cx="117130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Цель работы семейного клуба: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оптимальных условий для обеспечения взаимодействия ДОУ с семьей как механизма повышения качества дошкольного образования в условиях введения ФГОС дошкольного образования.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1" y="2286000"/>
            <a:ext cx="5340388" cy="384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Марина\Desktop\Новая папка (2)\IMG_20200227_1923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799" y="2292603"/>
            <a:ext cx="5577654" cy="3788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0283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423" y="348343"/>
            <a:ext cx="1173915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Задачи семейного клуба: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детей и родителей о семье, как величайшей общечеловеческой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дифференцированный подход к семьям различного типа, индивидуальный – к каждой конкретной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семье, оказывать помощь в поиске и выборе адекватных путей, средств, методов воспитания ребёнка в семье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массовых мероприятий с родителями, осуществлять совместную общественно- значимую деятельность и досуг родителей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комфортную обстановку для детей, членов их семей, атмосферу доброжелательности, сотрудничества, ситуацию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успеха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Пропагандировать опыт успешного семейного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21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66" y="226424"/>
            <a:ext cx="1166948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клуба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Информационно-просветительское 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Организационно-посредническое 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Организационно-педагогическое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26" name="Picture 2" descr="C:\Users\Марина\Desktop\Новая папка (2)\IMG_20200227_1926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5418" y="914400"/>
            <a:ext cx="3511742" cy="3415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Марина\Desktop\Новая папка (2)\IMG_20200227_193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" y="4183140"/>
            <a:ext cx="3749040" cy="2674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Марина\Desktop\Новая папка (2)\IMG_20200227_1921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205450"/>
            <a:ext cx="5286220" cy="26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248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302" y="1235035"/>
            <a:ext cx="9629898" cy="15437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Состав родительского клуба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32000" y="4552736"/>
            <a:ext cx="8596668" cy="1570962"/>
          </a:xfrm>
        </p:spPr>
        <p:txBody>
          <a:bodyPr/>
          <a:lstStyle/>
          <a:p>
            <a:pPr lvl="0"/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689728496"/>
              </p:ext>
            </p:extLst>
          </p:nvPr>
        </p:nvGraphicFramePr>
        <p:xfrm>
          <a:off x="198120" y="2660073"/>
          <a:ext cx="11811000" cy="1769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315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143" y="696686"/>
            <a:ext cx="112950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50" y="0"/>
            <a:ext cx="4746171" cy="3163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Марина\Desktop\Новая папка (2)\DSCN94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5958" y="3242028"/>
            <a:ext cx="4713709" cy="3473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4384" y="1014532"/>
            <a:ext cx="666205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круглые столы;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дискуссии.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мини-беседы, лекции;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моделирование проблемных ситуаций;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игры и упражнения;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релаксационные и динамические паузы;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элементы тренинга;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07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0432" y="0"/>
            <a:ext cx="96560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Примерный  план работы родительского клуба «Семейный калейдоскоп» на  учебный год.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3029" y="870858"/>
          <a:ext cx="11634651" cy="592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532"/>
                <a:gridCol w="9341119"/>
              </a:tblGrid>
              <a:tr h="3520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Месяц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Тема</a:t>
                      </a:r>
                      <a:endParaRPr lang="ru-RU" sz="1800" b="1" dirty="0"/>
                    </a:p>
                  </a:txBody>
                  <a:tcPr/>
                </a:tc>
              </a:tr>
              <a:tr h="56410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Круглый стол «Кризис трёх лет» </a:t>
                      </a:r>
                    </a:p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 с элементами тренинга «Адаптация детей к ДОУ»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162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Круглый стол  с презентацией «Я готов учиться в школе»</a:t>
                      </a:r>
                    </a:p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Игротренинг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« </a:t>
                      </a:r>
                      <a:r>
                        <a:rPr lang="ru-RU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Здоровьесберегающие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технологии в ДОУ».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162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Моделирование проблемных ситуаций «В царстве капризов и упрямства»</a:t>
                      </a:r>
                    </a:p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Досуг «Мамочка милая, мама моя!»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162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Консультация с применением логопедических игр и упражнений. Особенности воспитания в семье ребёнка с проблемами в речи»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162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Презентация ,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игры и упражнения с элементами тренинга.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Особенности развития детей пятого года жизни»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162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Праздничное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мероприятие « Вместе с папой мы дружны, вместе с папой мы сильны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162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«Дружат в нашей группе девочки и мальчики»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302" y="1235035"/>
            <a:ext cx="9629898" cy="154379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32000" y="4552736"/>
            <a:ext cx="8596668" cy="1570962"/>
          </a:xfrm>
        </p:spPr>
        <p:txBody>
          <a:bodyPr/>
          <a:lstStyle/>
          <a:p>
            <a:pPr lvl="0"/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1" descr="C:\Users\Марина\Downloads\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1132" y="412954"/>
            <a:ext cx="4366907" cy="2477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2684206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Взаимодействие детского сада и семьи –      необходимое условие полноценного развития детей.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15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301</TotalTime>
  <Words>349</Words>
  <Application>Microsoft Office PowerPoint</Application>
  <PresentationFormat>Произвольный</PresentationFormat>
  <Paragraphs>67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Муниципальное дошкольное образовательное учреждение «Детский сад  №14  «Сказка» ТМР      Родительский клуб   «Семейный калейдоскоп»    </vt:lpstr>
      <vt:lpstr>Слайд 2</vt:lpstr>
      <vt:lpstr>Слайд 3</vt:lpstr>
      <vt:lpstr>Слайд 4</vt:lpstr>
      <vt:lpstr>   Состав родительского клуба   </vt:lpstr>
      <vt:lpstr>Слайд 6</vt:lpstr>
      <vt:lpstr>Слайд 7</vt:lpstr>
      <vt:lpstr>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родительский клуб</dc:title>
  <dc:creator>User</dc:creator>
  <cp:lastModifiedBy>Microsoft Office</cp:lastModifiedBy>
  <cp:revision>20</cp:revision>
  <dcterms:created xsi:type="dcterms:W3CDTF">2018-11-11T18:45:37Z</dcterms:created>
  <dcterms:modified xsi:type="dcterms:W3CDTF">2020-02-27T17:58:51Z</dcterms:modified>
</cp:coreProperties>
</file>