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155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6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45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3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68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8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3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4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34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5E88-CE7B-40C2-932D-FB3141151D1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7731-8C54-4235-ACE6-9EB1874A5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69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06"/>
            <a:ext cx="12192000" cy="699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0"/>
            <a:ext cx="11595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 Детский сад № 6 «Ягодка» 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2959376"/>
            <a:ext cx="11798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родительского просвещения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совет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6 «Ягодка»</a:t>
            </a:r>
          </a:p>
          <a:p>
            <a:pPr algn="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.Тутаев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2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12392" cy="6858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219075"/>
            <a:ext cx="46885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просвещения родителей через социальные сети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Минимизация времени доступа родителей к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 страницах социальных сетей можно выразить слова благодарности, написать жалобу в открытой и доступной форме;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37652" t="33604" r="31250" b="15176"/>
          <a:stretch>
            <a:fillRect/>
          </a:stretch>
        </p:blipFill>
        <p:spPr bwMode="auto">
          <a:xfrm>
            <a:off x="8808720" y="198120"/>
            <a:ext cx="3802380" cy="41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 l="37160" t="25706" r="31852" b="15254"/>
          <a:stretch>
            <a:fillRect/>
          </a:stretch>
        </p:blipFill>
        <p:spPr bwMode="auto">
          <a:xfrm>
            <a:off x="4829175" y="2076450"/>
            <a:ext cx="3933825" cy="45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12392" cy="6858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219075"/>
            <a:ext cx="121443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Лучшая форма просвещения родителей потому что: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Круглосуточное оказание информационной, консультативной помощи родителям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  <a:endParaRPr lang="ru-RU" sz="32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 родителей вовлеченных в процесс обучения, развития и познания собственного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32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Созданы оптимальные условия для диалога, обмена опытом,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мнением;</a:t>
            </a:r>
            <a:endParaRPr lang="ru-RU" sz="32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Родительские коллективы групп становятся 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сплочение</a:t>
            </a: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Вырабатывается единое требований к выстраиванию информативной среды дошкольника как основы дальнейшего обучения в школе.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0392" y="0"/>
            <a:ext cx="12712392" cy="6858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219075"/>
            <a:ext cx="12144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3199" y="1027906"/>
            <a:ext cx="6108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Сколько-нибудь успешная воспитательная работа</a:t>
            </a: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бы совершенно немыслима,</a:t>
            </a: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не система педагогического просвещения,</a:t>
            </a: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культуры родителей».</a:t>
            </a:r>
          </a:p>
          <a:p>
            <a:pPr algn="r"/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 Сухомлинский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4.bp.blogspot.com/-VVPDZpBHnwM/XFdr_MQX1YI/AAAAAAAADTo/vMqRJCbSRPUlrsHLTNi9qL-R0-eJCW9owCLcBGAs/s1600/%25D1%2581%25D1%2583%25D1%2585%25D0%25BE%25D0%25BC%25D0%25BB%25D0%25B8%25D0%25BD%25D1%2581%25D1%258C%25D0%25BA%25D0%25B8%25D0%25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5" r="15680" b="12643"/>
          <a:stretch/>
        </p:blipFill>
        <p:spPr bwMode="auto">
          <a:xfrm>
            <a:off x="142263" y="84135"/>
            <a:ext cx="4054179" cy="551985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34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7991" y="130629"/>
            <a:ext cx="1149389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просвещения в ДОУ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различного рода мероприятиях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стенды для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2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09575" y="323850"/>
            <a:ext cx="11525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интерактивного просвещения родителей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родительских групп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мобильных приложениях 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программах для общения и обмена сообщениями, как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 ДОУ;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посредством телефона;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Электронная рассылка;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Родительский форум;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сообщества в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17144" t="16974" r="30792" b="4080"/>
          <a:stretch>
            <a:fillRect/>
          </a:stretch>
        </p:blipFill>
        <p:spPr bwMode="auto">
          <a:xfrm>
            <a:off x="209581" y="1886963"/>
            <a:ext cx="5235176" cy="4701207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23895" t="9944" r="25382" b="3103"/>
          <a:stretch>
            <a:fillRect/>
          </a:stretch>
        </p:blipFill>
        <p:spPr bwMode="auto">
          <a:xfrm>
            <a:off x="6867525" y="1947454"/>
            <a:ext cx="5324475" cy="470120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9026" y="130628"/>
            <a:ext cx="1188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пожаловать! Виртуальное общение для педагогов, родителей, выпускников и всех, кому близок и дорог наш детский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36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18612" t="23985" r="19534" b="16605"/>
          <a:stretch>
            <a:fillRect/>
          </a:stretch>
        </p:blipFill>
        <p:spPr bwMode="auto">
          <a:xfrm>
            <a:off x="7866742" y="246742"/>
            <a:ext cx="4325258" cy="28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6755" y="204561"/>
            <a:ext cx="85344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просвещения родителей через социальные сети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многосторонний способ связи, поскольку родители не только смогут видеть сообщения, размещаемые педагогами но и комментировать их, делиться мнением друг с другом в любое удобное время суток;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Повышается уровень информированности родителей о жизнедеятельности детского сада, группы о предстоящих или проводимых мероприятиях, конкурсах, о новых организованных группах на базе ДОУ;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8298" cy="6858000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36922" t="33716" r="30499" b="4748"/>
          <a:stretch>
            <a:fillRect/>
          </a:stretch>
        </p:blipFill>
        <p:spPr bwMode="auto">
          <a:xfrm>
            <a:off x="7891112" y="335280"/>
            <a:ext cx="4072288" cy="54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19075"/>
            <a:ext cx="77114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просвещения родителей через социальные сети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 могут получать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оналайн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консультацию, задавать вопрос и получать ответ от  педагога, узкого специалиста, администрации ДОУ;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Благодаря социальным сетям можно без лишних затрат провести анкетирование и опрос всех родителей образовательного учреждения и изучить их мнения по любому вопросу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12392" cy="6858000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36610" t="17361" r="36046" b="18403"/>
          <a:stretch>
            <a:fillRect/>
          </a:stretch>
        </p:blipFill>
        <p:spPr bwMode="auto">
          <a:xfrm>
            <a:off x="9058276" y="514349"/>
            <a:ext cx="356997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19075"/>
            <a:ext cx="91249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просвещения родителей через социальные сети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родителей появляется возможность занимать позицию активных участников и партнеров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образовательного процесса, проявляется динамическая творческая активность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служит средством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презентации: педагоги имеют возможность представить свои педагогические находки и опубликовывать плоды своего творчества, является инструментом обучения для родителей и обмена опытом для педагогов;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712392" cy="6858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219075"/>
            <a:ext cx="43052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просвещения родителей через социальные сети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Созданная группа дает возможность воспитателям продемонстрировать любые документы, фото и видео материалы по деятельности с детьми;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37500" t="36755" r="31702" b="15336"/>
          <a:stretch>
            <a:fillRect/>
          </a:stretch>
        </p:blipFill>
        <p:spPr bwMode="auto">
          <a:xfrm>
            <a:off x="8752114" y="182879"/>
            <a:ext cx="3814355" cy="32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36987" t="23326" r="32559" b="20519"/>
          <a:stretch>
            <a:fillRect/>
          </a:stretch>
        </p:blipFill>
        <p:spPr bwMode="auto">
          <a:xfrm>
            <a:off x="4598126" y="172942"/>
            <a:ext cx="3944983" cy="37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 l="37268" t="36700" r="31671" b="18519"/>
          <a:stretch>
            <a:fillRect/>
          </a:stretch>
        </p:blipFill>
        <p:spPr bwMode="auto">
          <a:xfrm>
            <a:off x="7245761" y="3435531"/>
            <a:ext cx="4001359" cy="32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864534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359</Words>
  <Application>Microsoft Office PowerPoint</Application>
  <PresentationFormat>Произвольный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Dns-Shop</cp:lastModifiedBy>
  <cp:revision>26</cp:revision>
  <dcterms:created xsi:type="dcterms:W3CDTF">2020-02-26T09:32:21Z</dcterms:created>
  <dcterms:modified xsi:type="dcterms:W3CDTF">2020-02-27T19:44:28Z</dcterms:modified>
</cp:coreProperties>
</file>