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8" r:id="rId5"/>
    <p:sldId id="270" r:id="rId6"/>
    <p:sldId id="271" r:id="rId7"/>
    <p:sldId id="272" r:id="rId8"/>
    <p:sldId id="259" r:id="rId9"/>
    <p:sldId id="269" r:id="rId10"/>
    <p:sldId id="264" r:id="rId11"/>
    <p:sldId id="27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171D67-A26D-4905-B0E8-B51D56CF6AB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99225F-B623-40D2-B24D-654896BC6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vl-shtut.edu.yar.ru/roditelyam/sluzhba_pomoshchi_roditelyam.html" TargetMode="External"/><Relationship Id="rId2" Type="http://schemas.openxmlformats.org/officeDocument/2006/relationships/hyperlink" Target="https://pavl-shtut.edu.yar.ru/roditelyam/pamyatk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96944" cy="252028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Павловская ОШ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А.К. Васильева</a:t>
            </a:r>
          </a:p>
          <a:p>
            <a:pPr algn="ct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просвещение через формы взаимодействия семьи и школы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chool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5412886" cy="2896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9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Наглядно-информационная форма взаимодействия школы с родителями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8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Сайт школы </a:t>
            </a:r>
            <a:b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МОУ Павловская ОШ</a:t>
            </a:r>
            <a:b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имени А.К. Васильева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     Одна из форм </a:t>
            </a:r>
          </a:p>
          <a:p>
            <a:pPr>
              <a:buNone/>
            </a:pPr>
            <a:r>
              <a:rPr lang="ru-RU" dirty="0" smtClean="0"/>
              <a:t>            просвещения родителей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>
                <a:hlinkClick r:id="rId2"/>
              </a:rPr>
              <a:t>https://pavl-shtut.edu.yar.ru/roditelyam/pamyatki.html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Памятки для родителей</a:t>
            </a:r>
          </a:p>
          <a:p>
            <a:r>
              <a:rPr lang="ru-RU" u="sng" dirty="0" smtClean="0">
                <a:hlinkClick r:id="rId3"/>
              </a:rPr>
              <a:t>https://pavl-shtut.edu.yar.ru/roditelyam/sluzhba_pomoshchi_roditelyam.html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 descr="https://pavl-shtut.edu.yar.ru/shkola/prilozhenie__logotip___320905v1__w350_h3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096344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дружбе взрослых и детей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сила школы и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7344816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4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ПРОБЛЕМЫ 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РОДИТЕЛЬСКОГО ОБРАЗОВАНИЯ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Отсутствие у массы родителей навыков воспитания, собственного опыта;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Родители дистанцированы от школы;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Некомпетентность родителей в воспитании ребенка;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Серьезный кризис ожиданий и реальности.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Успешность сотрудничества зависит от того, как складываются отношение между педагогами, учащимися и родителями. Для формирования сотрудничества между взрослыми и детьми важно представлять коллектив как единое целое, как большую семью, которая сплачивается и интересно живет, если организована совместная деятельность педагогов, родителей, детей. Это способствует единению, сплочению семьи, установлению взаимопонимания между родителями и детьми, созданию комфортных условий в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ош 6 Россошь курсы зам. по ВР Соколова\табл. нетрад родит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52138"/>
            <a:ext cx="7632848" cy="59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Познавательная форма взаимодействия школы и семьи</a:t>
            </a:r>
            <a:endParaRPr lang="ru-RU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F:\IMG_4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IMG_4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3645024"/>
            <a:ext cx="4043941" cy="30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27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 в рамках областного собрания "Ответственное родительство."</a:t>
            </a:r>
            <a:endParaRPr lang="ru-RU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3995936" y="1556792"/>
            <a:ext cx="4248472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4320480" cy="5517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Цель: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Повышение правовой культуры родителей по вопросам юридической ответственности за воспитание и обучение детей.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Познакомить родителей с нормативно-правовыми документами.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Содействовать формированию у родителей ответственности за воспитание и образование детей, способности адекватно и эффективно действовать в сложной проблемной ситуации.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school\AppData\Local\Temp\Rar$DI00.577\IMG_85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2132856"/>
            <a:ext cx="3657600" cy="24384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92080" y="494116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Встреча с инспектором  КДН                     Курловой Е.А.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146" name="Picture 2" descr="C:\Users\school\Desktop\Родительское собрание-19.12.2019г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56992"/>
            <a:ext cx="4540275" cy="302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school\Desktop\Родительское собрание-19.12.2019г\7dcb878c-f0fa-47f5-afff-bc07946eac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824536" cy="3120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Вернисаж совместного творчества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SCF05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IMG_2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8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IMG_5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IMG_8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89992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IMG_9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IMG_80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188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Century Schoolbook</vt:lpstr>
      <vt:lpstr>Tahoma</vt:lpstr>
      <vt:lpstr>Times New Roman</vt:lpstr>
      <vt:lpstr>Wingdings</vt:lpstr>
      <vt:lpstr>Wingdings 2</vt:lpstr>
      <vt:lpstr>Эркер</vt:lpstr>
      <vt:lpstr>Презентация PowerPoint</vt:lpstr>
      <vt:lpstr>ПРОБЛЕМЫ  РОДИТЕЛЬСКОГО ОБРАЗОВАНИЯ</vt:lpstr>
      <vt:lpstr>Презентация PowerPoint</vt:lpstr>
      <vt:lpstr>Презентация PowerPoint</vt:lpstr>
      <vt:lpstr>Познавательная форма взаимодействия школы и семьи</vt:lpstr>
      <vt:lpstr>общешкольное родительское собрание в рамках областного собрания "Ответственное родительство."</vt:lpstr>
      <vt:lpstr>Презентация PowerPoint</vt:lpstr>
      <vt:lpstr>Вернисаж совместного творчества</vt:lpstr>
      <vt:lpstr>Презентация PowerPoint</vt:lpstr>
      <vt:lpstr>Наглядно-информационная форма взаимодействия школы с родителями</vt:lpstr>
      <vt:lpstr>                     Сайт школы            МОУ Павловская ОШ          имени А.К. Васильева</vt:lpstr>
      <vt:lpstr>     В дружбе взрослых и детей –  сила школы и семей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44</cp:revision>
  <dcterms:created xsi:type="dcterms:W3CDTF">2015-11-23T12:42:14Z</dcterms:created>
  <dcterms:modified xsi:type="dcterms:W3CDTF">2020-02-28T10:28:34Z</dcterms:modified>
</cp:coreProperties>
</file>