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39752" y="1340768"/>
            <a:ext cx="642825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8058" y="4869160"/>
            <a:ext cx="413995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4664"/>
            <a:ext cx="8372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Муниципальное общеобразовательное учреждение </a:t>
            </a:r>
            <a:r>
              <a:rPr lang="ru-RU" b="1" i="1" dirty="0" err="1"/>
              <a:t>Ченцевская</a:t>
            </a:r>
            <a:r>
              <a:rPr lang="ru-RU" b="1" i="1" dirty="0"/>
              <a:t> средняя школа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44909" y="1848306"/>
            <a:ext cx="6017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Лучшие практики родительского просвещения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7802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 работы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474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754" y="1857813"/>
            <a:ext cx="24853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Родительские собрания</a:t>
            </a:r>
          </a:p>
        </p:txBody>
      </p:sp>
      <p:sp>
        <p:nvSpPr>
          <p:cNvPr id="6" name="Стрелка вниз 5"/>
          <p:cNvSpPr/>
          <p:nvPr/>
        </p:nvSpPr>
        <p:spPr>
          <a:xfrm rot="2470057">
            <a:off x="2313841" y="902813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49200" y="2012125"/>
            <a:ext cx="16971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Анкетирование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012125"/>
            <a:ext cx="26467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/>
              <a:t>Диагностическая работа </a:t>
            </a:r>
            <a:endParaRPr lang="ru-RU" dirty="0" smtClean="0"/>
          </a:p>
          <a:p>
            <a:pPr algn="ctr"/>
            <a:r>
              <a:rPr lang="ru-RU" dirty="0" smtClean="0"/>
              <a:t>по </a:t>
            </a:r>
            <a:r>
              <a:rPr lang="ru-RU" dirty="0"/>
              <a:t>изучению семей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4800">
            <a:off x="3970727" y="1024194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1293">
            <a:off x="6560446" y="1024194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0" y="3105835"/>
            <a:ext cx="23580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Информационно-просветительский лекторий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3351349"/>
            <a:ext cx="20882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Дни открытых дверей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698">
            <a:off x="4955672" y="945524"/>
            <a:ext cx="1238250" cy="22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11" y="734110"/>
            <a:ext cx="14382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13" y="4631018"/>
            <a:ext cx="19446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42" y="4509120"/>
            <a:ext cx="19288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Учитель\Desktop\фотографии\юбилей школы\DSC022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1198"/>
            <a:ext cx="1698541" cy="12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Учитель\Desktop\фотографии\юбилей школы\DSC022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04032"/>
            <a:ext cx="2032359" cy="15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586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Формы работы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30777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Общешкольные мероприятия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46397" y="2520832"/>
            <a:ext cx="22832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Семейные праздники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6573" y="1741458"/>
            <a:ext cx="22313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Семейные гостиные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95701" y="2713880"/>
            <a:ext cx="24482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Участие социально-значимых детско-взрослых проектах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3328">
            <a:off x="3530437" y="1116633"/>
            <a:ext cx="944299" cy="11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34" y="707755"/>
            <a:ext cx="1051867" cy="10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4753">
            <a:off x="6856091" y="495581"/>
            <a:ext cx="1049337" cy="229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2" y="2890164"/>
            <a:ext cx="1918878" cy="195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475" y="3127009"/>
            <a:ext cx="2211623" cy="147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6092"/>
            <a:ext cx="1953568" cy="146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616" y="4725144"/>
            <a:ext cx="2313608" cy="16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информации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23120"/>
            <a:ext cx="147934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Буклеты, памятки, листовки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9861" y="1823120"/>
            <a:ext cx="19979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Информирование на индивидуальные консультации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3134">
            <a:off x="2513099" y="908721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7123" y="1499954"/>
            <a:ext cx="24323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Проведение открытых уроков для родителей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659">
            <a:off x="7093087" y="641729"/>
            <a:ext cx="961924" cy="9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63392" y="2492896"/>
            <a:ext cx="20106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Информационные стенды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23" y="807369"/>
            <a:ext cx="1206500" cy="151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00800" y="3429000"/>
            <a:ext cx="10405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Сайт ОУ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92" y="807369"/>
            <a:ext cx="1206500" cy="259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39753" y="3613666"/>
            <a:ext cx="20171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Отчёт директора перед общественностью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93" y="4743288"/>
            <a:ext cx="3374629" cy="176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4427" r="3386" b="6142"/>
          <a:stretch/>
        </p:blipFill>
        <p:spPr bwMode="auto">
          <a:xfrm>
            <a:off x="7092280" y="3508949"/>
            <a:ext cx="1750851" cy="123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668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эффективности совместной работы школы с родителями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9794" y="1700808"/>
            <a:ext cx="28460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Наличие организационной структуры в работе с </a:t>
            </a:r>
            <a:r>
              <a:rPr lang="ru-RU" dirty="0" smtClean="0"/>
              <a:t>родителями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8250" y="3717032"/>
            <a:ext cx="23580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Наличие традиций сотрудничества школы с родителями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668542"/>
            <a:ext cx="19442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Обеспечение с помощью родителей соцзащиты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24228" y="3176472"/>
            <a:ext cx="199796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Высокая скорость реакции родителей на запросы школы и обратно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210650"/>
            <a:ext cx="16561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Снижение уровня конфликтных ситуаций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6408"/>
            <a:ext cx="854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62" y="1132908"/>
            <a:ext cx="1206500" cy="113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96" y="585672"/>
            <a:ext cx="1206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224">
            <a:off x="2987824" y="963613"/>
            <a:ext cx="1206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86855"/>
            <a:ext cx="1206500" cy="74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106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24</cp:revision>
  <dcterms:created xsi:type="dcterms:W3CDTF">2013-08-23T08:38:35Z</dcterms:created>
  <dcterms:modified xsi:type="dcterms:W3CDTF">2020-02-27T14:00:29Z</dcterms:modified>
</cp:coreProperties>
</file>