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F1A66-1A31-44F4-B044-7393C3C6DAA9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5D6A-665A-4D8B-A2F7-4F9355E6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5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5D6A-665A-4D8B-A2F7-4F9355E6EB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0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5D6A-665A-4D8B-A2F7-4F9355E6EB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5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6193-21CF-4A9D-A02A-39342B6A76C5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CA060-E5D9-499E-8ACF-16B819A44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https://krot.info/uploads/posts/2020-01/1579319671_22-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714356"/>
            <a:ext cx="7266563" cy="5291861"/>
          </a:xfrm>
          <a:prstGeom prst="rect">
            <a:avLst/>
          </a:prstGeom>
          <a:noFill/>
        </p:spPr>
      </p:pic>
      <p:pic>
        <p:nvPicPr>
          <p:cNvPr id="4" name="Мама дома, мамы нет, мама вышла в интернет (online-video-cutter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0528" y="-23416"/>
            <a:ext cx="12233628" cy="688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7" name="Picture 33" descr="https://krot.info/uploads/posts/2020-01/1579319671_22-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83" name="Picture 19" descr="https://image.freepik.com/free-vector/_23-21477752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42" t="10783" r="26917" b="70048"/>
          <a:stretch>
            <a:fillRect/>
          </a:stretch>
        </p:blipFill>
        <p:spPr bwMode="auto">
          <a:xfrm>
            <a:off x="3269405" y="4517088"/>
            <a:ext cx="2214578" cy="1143008"/>
          </a:xfrm>
          <a:prstGeom prst="rect">
            <a:avLst/>
          </a:prstGeom>
          <a:noFill/>
        </p:spPr>
      </p:pic>
      <p:pic>
        <p:nvPicPr>
          <p:cNvPr id="15" name="Picture 19" descr="https://image.freepik.com/free-vector/_23-21477752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3083" t="55671" r="6549" b="11981"/>
          <a:stretch>
            <a:fillRect/>
          </a:stretch>
        </p:blipFill>
        <p:spPr bwMode="auto">
          <a:xfrm>
            <a:off x="983805" y="1666852"/>
            <a:ext cx="1214446" cy="1928826"/>
          </a:xfrm>
          <a:prstGeom prst="rect">
            <a:avLst/>
          </a:prstGeom>
          <a:noFill/>
        </p:spPr>
      </p:pic>
      <p:pic>
        <p:nvPicPr>
          <p:cNvPr id="16" name="Picture 19" descr="https://image.freepik.com/free-vector/_23-21477752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991" t="9585" r="65255" b="61661"/>
          <a:stretch>
            <a:fillRect/>
          </a:stretch>
        </p:blipFill>
        <p:spPr bwMode="auto">
          <a:xfrm>
            <a:off x="6444208" y="1782679"/>
            <a:ext cx="1714512" cy="1714512"/>
          </a:xfrm>
          <a:prstGeom prst="rect">
            <a:avLst/>
          </a:prstGeom>
          <a:noFill/>
        </p:spPr>
      </p:pic>
      <p:grpSp>
        <p:nvGrpSpPr>
          <p:cNvPr id="34" name="Группа 33"/>
          <p:cNvGrpSpPr/>
          <p:nvPr/>
        </p:nvGrpSpPr>
        <p:grpSpPr>
          <a:xfrm>
            <a:off x="2915816" y="1340768"/>
            <a:ext cx="3143272" cy="2976563"/>
            <a:chOff x="2857488" y="1785926"/>
            <a:chExt cx="3143272" cy="2976563"/>
          </a:xfrm>
        </p:grpSpPr>
        <p:pic>
          <p:nvPicPr>
            <p:cNvPr id="11280" name="Picture 16" descr="https://im0-tub-ru.yandex.net/i?id=4804a3a2059b2ffa7bea6c9f7673d28f&amp;n=1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488" y="1785926"/>
              <a:ext cx="3143272" cy="2976563"/>
            </a:xfrm>
            <a:prstGeom prst="rect">
              <a:avLst/>
            </a:prstGeom>
            <a:noFill/>
          </p:spPr>
        </p:pic>
        <p:pic>
          <p:nvPicPr>
            <p:cNvPr id="11293" name="Picture 29" descr="https://yt3.ggpht.com/a/AGF-l7-lUxHsrOhcdEZWX61dL82OXb04BYyhNQCq2A=s900-c-k-c0xffffffff-no-rj-mo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2214554"/>
              <a:ext cx="2214578" cy="2214578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473097" y="2967900"/>
              <a:ext cx="20811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УПРАВЛЯЮЩИЙ </a:t>
              </a:r>
              <a:br>
                <a:rPr lang="ru-RU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</a:br>
              <a:r>
                <a:rPr lang="ru-RU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СОВЕТ </a:t>
              </a:r>
              <a:endParaRPr lang="ru-RU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83568" y="3555357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Детский сад</a:t>
            </a:r>
            <a:endParaRPr lang="ru-RU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93566" y="5660096"/>
            <a:ext cx="1266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Область</a:t>
            </a:r>
            <a:endParaRPr lang="ru-RU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6806" y="3429000"/>
            <a:ext cx="956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ород</a:t>
            </a:r>
            <a:endParaRPr lang="ru-RU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2987" y="92262"/>
            <a:ext cx="6598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№5 «Радуга»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https://krot.info/uploads/posts/2020-01/1579319671_22-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962" cy="6858000"/>
          </a:xfrm>
          <a:prstGeom prst="rect">
            <a:avLst/>
          </a:prstGeom>
          <a:noFill/>
        </p:spPr>
      </p:pic>
      <p:pic>
        <p:nvPicPr>
          <p:cNvPr id="17410" name="Picture 2" descr="E:\УС к презентации\P_20180427_171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122" y="620688"/>
            <a:ext cx="5640676" cy="3172880"/>
          </a:xfrm>
          <a:prstGeom prst="rect">
            <a:avLst/>
          </a:prstGeom>
          <a:noFill/>
        </p:spPr>
      </p:pic>
      <p:pic>
        <p:nvPicPr>
          <p:cNvPr id="17411" name="Picture 3" descr="E:\УС к презентации\P_20180427_170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9966" y="4077422"/>
            <a:ext cx="4587754" cy="2580611"/>
          </a:xfrm>
          <a:prstGeom prst="rect">
            <a:avLst/>
          </a:prstGeom>
          <a:noFill/>
        </p:spPr>
      </p:pic>
      <p:pic>
        <p:nvPicPr>
          <p:cNvPr id="17412" name="Picture 4" descr="E:\УС к презентации\P_20180427_171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492" y="4076363"/>
            <a:ext cx="4283968" cy="25816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35913"/>
            <a:ext cx="3039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 мастеров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https://krot.info/uploads/posts/2020-01/1579319671_22-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962" y="0"/>
            <a:ext cx="9220962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305" y="3357562"/>
            <a:ext cx="438149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6" y="3357562"/>
            <a:ext cx="438149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3438" y="714356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клубов молодых семей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E:\УС к презентации\Фото охота Радуга\Радуга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16632"/>
            <a:ext cx="439773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https://krot.info/uploads/posts/2020-01/1579319671_22-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5842"/>
            <a:ext cx="9220962" cy="7643842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-678673"/>
            <a:ext cx="4953003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74521" y="393873"/>
            <a:ext cx="421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«Секреты успешных родителей»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33056"/>
            <a:ext cx="4071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семейных событий в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Вятское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Users\adminn\Desktop\Фото Вятское\IMG_2508.JPG"/>
          <p:cNvPicPr>
            <a:picLocks noChangeAspect="1" noChangeArrowheads="1"/>
          </p:cNvPicPr>
          <p:nvPr/>
        </p:nvPicPr>
        <p:blipFill rotWithShape="1">
          <a:blip r:embed="rId4" cstate="print"/>
          <a:srcRect l="7847" r="11002"/>
          <a:stretch/>
        </p:blipFill>
        <p:spPr bwMode="auto">
          <a:xfrm>
            <a:off x="4167425" y="3356992"/>
            <a:ext cx="495104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https://krot.info/uploads/posts/2020-01/1579319671_22-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5842"/>
            <a:ext cx="9220962" cy="7643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980728"/>
            <a:ext cx="8136904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Bef>
                <a:spcPts val="975"/>
              </a:spcBef>
              <a:spcAft>
                <a:spcPts val="975"/>
              </a:spcAft>
            </a:pPr>
            <a:r>
              <a:rPr lang="ru-RU" sz="32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«Попытка воспитать детей без помощи и поддержки со стороны семьи подобна сбору листьев граблями в сильный ветер</a:t>
            </a:r>
            <a:r>
              <a:rPr lang="ru-RU" sz="32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….»</a:t>
            </a:r>
          </a:p>
          <a:p>
            <a:pPr indent="228600" algn="just">
              <a:spcBef>
                <a:spcPts val="975"/>
              </a:spcBef>
              <a:spcAft>
                <a:spcPts val="975"/>
              </a:spcAft>
            </a:pPr>
            <a:r>
              <a:rPr lang="ru-RU" sz="320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</a:t>
            </a:r>
            <a:r>
              <a:rPr lang="ru-RU" sz="3200" i="1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В.А</a:t>
            </a:r>
            <a:r>
              <a:rPr lang="ru-RU" sz="3200" i="1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.Сухомлинский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60</Words>
  <Application>Microsoft Office PowerPoint</Application>
  <PresentationFormat>Экран (4:3)</PresentationFormat>
  <Paragraphs>16</Paragraphs>
  <Slides>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adminn</dc:creator>
  <cp:lastModifiedBy>user</cp:lastModifiedBy>
  <cp:revision>15</cp:revision>
  <dcterms:created xsi:type="dcterms:W3CDTF">2020-02-26T11:02:48Z</dcterms:created>
  <dcterms:modified xsi:type="dcterms:W3CDTF">2020-02-28T05:56:58Z</dcterms:modified>
</cp:coreProperties>
</file>