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2" autoAdjust="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631A3-598C-45C7-AD5E-8CB345DF167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CD4BB-DCE8-4B05-B4E4-0ABF7F9BC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CD4BB-DCE8-4B05-B4E4-0ABF7F9BC1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5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DF6-6209-4AB4-9A2C-44595AF958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D5C2-BB00-4142-B707-CB2AF7547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7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DF6-6209-4AB4-9A2C-44595AF958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D5C2-BB00-4142-B707-CB2AF7547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5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DF6-6209-4AB4-9A2C-44595AF958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D5C2-BB00-4142-B707-CB2AF7547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3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DF6-6209-4AB4-9A2C-44595AF958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D5C2-BB00-4142-B707-CB2AF7547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1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DF6-6209-4AB4-9A2C-44595AF958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D5C2-BB00-4142-B707-CB2AF7547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5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DF6-6209-4AB4-9A2C-44595AF958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D5C2-BB00-4142-B707-CB2AF7547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2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DF6-6209-4AB4-9A2C-44595AF958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D5C2-BB00-4142-B707-CB2AF7547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2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DF6-6209-4AB4-9A2C-44595AF958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D5C2-BB00-4142-B707-CB2AF7547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DF6-6209-4AB4-9A2C-44595AF958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D5C2-BB00-4142-B707-CB2AF7547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5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DF6-6209-4AB4-9A2C-44595AF958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D5C2-BB00-4142-B707-CB2AF7547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2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DF6-6209-4AB4-9A2C-44595AF958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D5C2-BB00-4142-B707-CB2AF7547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9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3DF6-6209-4AB4-9A2C-44595AF958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0D5C2-BB00-4142-B707-CB2AF7547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oc-tmr.edu.yar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564" y="3314815"/>
            <a:ext cx="9559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Слёт Управляющих советов образовательных учреждений </a:t>
            </a:r>
          </a:p>
          <a:p>
            <a:pPr algn="ctr"/>
            <a:r>
              <a:rPr lang="ru-RU" sz="4000" b="1" dirty="0" err="1">
                <a:solidFill>
                  <a:srgbClr val="002060"/>
                </a:solidFill>
              </a:rPr>
              <a:t>Тутаевского</a:t>
            </a:r>
            <a:r>
              <a:rPr lang="ru-RU" sz="4000" b="1" dirty="0">
                <a:solidFill>
                  <a:srgbClr val="002060"/>
                </a:solidFill>
              </a:rPr>
              <a:t> муниципального района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26 февраля 2021г.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445" y="395788"/>
            <a:ext cx="2220084" cy="2348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35" y="395788"/>
            <a:ext cx="2172029" cy="2348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736" y="395788"/>
            <a:ext cx="2278260" cy="2267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80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FAF3F-3DEE-4AE4-9628-6445C8E6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2" y="119921"/>
            <a:ext cx="12027108" cy="12591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hlinkClick r:id="rId2"/>
              </a:rPr>
              <a:t>Итоги общественной экспертизы качества деятельности образовательных учреждений</a:t>
            </a:r>
            <a:br>
              <a:rPr lang="ru-RU" sz="2400" i="1" dirty="0"/>
            </a:br>
            <a:endParaRPr lang="ru-RU" sz="2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01A3F-E92E-481E-9F91-BE08EDCC1188}"/>
              </a:ext>
            </a:extLst>
          </p:cNvPr>
          <p:cNvSpPr txBox="1"/>
          <p:nvPr/>
        </p:nvSpPr>
        <p:spPr>
          <a:xfrm>
            <a:off x="779488" y="1663908"/>
            <a:ext cx="11257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МДОУ № 14 «Сказка»</a:t>
            </a:r>
          </a:p>
          <a:p>
            <a:pPr algn="ctr"/>
            <a:r>
              <a:rPr lang="ru-RU" b="1" dirty="0"/>
              <a:t>14.12.2020 – 29.12.2020,  </a:t>
            </a:r>
          </a:p>
          <a:p>
            <a:pPr algn="ctr"/>
            <a:r>
              <a:rPr lang="ru-RU" b="1" dirty="0"/>
              <a:t> направление «Организация питания в ДОО»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/>
              <a:t>МДОУ №6 «Ягодка»</a:t>
            </a:r>
          </a:p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14.12.2020 – 29.12.2020, </a:t>
            </a:r>
          </a:p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направление «Качество дошкольного образования»</a:t>
            </a:r>
          </a:p>
          <a:p>
            <a:endParaRPr lang="ru-RU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ru-RU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ru-RU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ru-RU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   МДОУ №12 «Полянка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 25.01.2021 – 05.02.2021,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 направление «Открытый детский сад»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50C51A-5004-4771-A097-9B18203D8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31" t="70820" r="13935" b="13442"/>
          <a:stretch/>
        </p:blipFill>
        <p:spPr>
          <a:xfrm>
            <a:off x="802375" y="4723728"/>
            <a:ext cx="2820448" cy="1390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2685C9-8EE2-461A-AA13-421A8C47B7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350" t="71694" r="14044" b="13344"/>
          <a:stretch/>
        </p:blipFill>
        <p:spPr>
          <a:xfrm>
            <a:off x="939385" y="1167872"/>
            <a:ext cx="2683438" cy="12756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BE7AF5-BA06-43B0-88D5-4759724512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857" t="71475" r="12241" b="13919"/>
          <a:stretch/>
        </p:blipFill>
        <p:spPr>
          <a:xfrm>
            <a:off x="939385" y="3073833"/>
            <a:ext cx="2683438" cy="11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9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A1ED5-3F03-4072-926E-09C80234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3" y="314793"/>
            <a:ext cx="11737297" cy="5726243"/>
          </a:xfrm>
        </p:spPr>
        <p:txBody>
          <a:bodyPr>
            <a:normAutofit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CC349C9-EF0F-4A7D-9FD5-C9E2AB46B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28280"/>
              </p:ext>
            </p:extLst>
          </p:nvPr>
        </p:nvGraphicFramePr>
        <p:xfrm>
          <a:off x="239843" y="155405"/>
          <a:ext cx="11737297" cy="832803"/>
        </p:xfrm>
        <a:graphic>
          <a:graphicData uri="http://schemas.openxmlformats.org/drawingml/2006/table">
            <a:tbl>
              <a:tblPr firstRow="1" firstCol="1" bandRow="1"/>
              <a:tblGrid>
                <a:gridCol w="11737297">
                  <a:extLst>
                    <a:ext uri="{9D8B030D-6E8A-4147-A177-3AD203B41FA5}">
                      <a16:colId xmlns:a16="http://schemas.microsoft.com/office/drawing/2014/main" val="2393412637"/>
                    </a:ext>
                  </a:extLst>
                </a:gridCol>
              </a:tblGrid>
              <a:tr h="753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2400" b="1" kern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Национальный проект «Образование»: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2400" b="1" kern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ориентиры для Стратегии развития муниципальной системы обра</a:t>
                      </a:r>
                      <a:r>
                        <a:rPr lang="ru-RU" sz="2400" b="1" kern="14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зования</a:t>
                      </a:r>
                      <a:endParaRPr lang="ru-RU" sz="2400" kern="14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2585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2B62915-AB9F-42A7-B6C0-233E7931FC7C}"/>
              </a:ext>
            </a:extLst>
          </p:cNvPr>
          <p:cNvSpPr txBox="1"/>
          <p:nvPr/>
        </p:nvSpPr>
        <p:spPr>
          <a:xfrm>
            <a:off x="214860" y="1124263"/>
            <a:ext cx="11737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Вопрос-задание</a:t>
            </a:r>
            <a:r>
              <a:rPr lang="ru-RU" sz="16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задачи необходимо поставить в новой Стратегии развития системы образования ТМР по каждому направлению и какие способы их реализации предлагает образовательное учреждение («свой вклад»)?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78CA661-0166-44A3-ADDD-CF5F89C50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707609"/>
              </p:ext>
            </p:extLst>
          </p:nvPr>
        </p:nvGraphicFramePr>
        <p:xfrm>
          <a:off x="659566" y="4953995"/>
          <a:ext cx="10658006" cy="1596871"/>
        </p:xfrm>
        <a:graphic>
          <a:graphicData uri="http://schemas.openxmlformats.org/drawingml/2006/table">
            <a:tbl>
              <a:tblPr firstRow="1" firstCol="1" bandRow="1"/>
              <a:tblGrid>
                <a:gridCol w="4054515">
                  <a:extLst>
                    <a:ext uri="{9D8B030D-6E8A-4147-A177-3AD203B41FA5}">
                      <a16:colId xmlns:a16="http://schemas.microsoft.com/office/drawing/2014/main" val="524832621"/>
                    </a:ext>
                  </a:extLst>
                </a:gridCol>
                <a:gridCol w="6603491">
                  <a:extLst>
                    <a:ext uri="{9D8B030D-6E8A-4147-A177-3AD203B41FA5}">
                      <a16:colId xmlns:a16="http://schemas.microsoft.com/office/drawing/2014/main" val="766046977"/>
                    </a:ext>
                  </a:extLst>
                </a:gridCol>
              </a:tblGrid>
              <a:tr h="150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Способы реализации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238844"/>
                  </a:ext>
                </a:extLst>
              </a:tr>
              <a:tr h="831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569999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0F856D4D-12AE-47B6-ACBB-E29B6B294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61" y="548222"/>
            <a:ext cx="1178726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Стратегии развития МСО на 2021-2025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.: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качества и доступности общего образования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дополнительного образования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воспитания гармонично развитой и социально ответственной личности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сохранения и укрепления здоровья участников образовательного процесса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6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170</Words>
  <Application>Microsoft Office PowerPoint</Application>
  <PresentationFormat>Широкоэкранный</PresentationFormat>
  <Paragraphs>47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Garamond</vt:lpstr>
      <vt:lpstr>Times New Roman</vt:lpstr>
      <vt:lpstr>Тема Office</vt:lpstr>
      <vt:lpstr>Презентация PowerPoint</vt:lpstr>
      <vt:lpstr>Итоги общественной экспертизы качества деятельности образовательных учреждений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Ольга Константиновна Ягодкина</cp:lastModifiedBy>
  <cp:revision>14</cp:revision>
  <dcterms:created xsi:type="dcterms:W3CDTF">2018-02-20T11:13:33Z</dcterms:created>
  <dcterms:modified xsi:type="dcterms:W3CDTF">2021-02-24T08:28:10Z</dcterms:modified>
</cp:coreProperties>
</file>